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F2D130-0331-8280-18FB-D3EDB1FE4A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73EDD3C-5ECC-13EF-42F4-294ADE9A50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CC42BC-4456-2C51-C9F6-16FB81788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B3F6-7F2C-4F7A-BA43-C3A23CA59DC5}" type="datetimeFigureOut">
              <a:rPr lang="ru-KZ" smtClean="0"/>
              <a:t>24.04.2025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CFBAF4-0E04-A1FD-61EA-0006E34DB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DA72D00-CF01-59FF-63D6-59734043E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3A7F0-72CD-478A-9234-3FA538170E3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07606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796AC4-CF16-579C-977C-4A657FB13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0657621-3130-7CC9-9A0C-7E476D1CB1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D4214A5-16C2-0690-E040-D85FF229A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B3F6-7F2C-4F7A-BA43-C3A23CA59DC5}" type="datetimeFigureOut">
              <a:rPr lang="ru-KZ" smtClean="0"/>
              <a:t>24.04.2025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3637DD0-D9D6-6D50-E66C-EDA56309B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07E56C-C4D5-C26C-1D1A-0D3B5139D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3A7F0-72CD-478A-9234-3FA538170E3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818263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E32F5DA-94B4-99EA-0B9A-018C2AB9FA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B88C84C-A1E4-9D57-28E1-A431670A2E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253195-5C04-A95E-FEE1-F2509AFE0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B3F6-7F2C-4F7A-BA43-C3A23CA59DC5}" type="datetimeFigureOut">
              <a:rPr lang="ru-KZ" smtClean="0"/>
              <a:t>24.04.2025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AD5366-3C02-46AE-7C7A-60B6729F6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540E0E-334A-57D0-95C0-0AE9EDC90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3A7F0-72CD-478A-9234-3FA538170E3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955295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D48F01-4721-4B67-C644-F4FBF4B15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92DDEF-9007-4428-848E-3C7145290D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74715D3-1B2A-BFB5-5018-B3D865525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B3F6-7F2C-4F7A-BA43-C3A23CA59DC5}" type="datetimeFigureOut">
              <a:rPr lang="ru-KZ" smtClean="0"/>
              <a:t>24.04.2025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1574A2-F446-252F-19EA-CEEDF989D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D660CB4-92D4-2084-062E-3653F0516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3A7F0-72CD-478A-9234-3FA538170E3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646157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974735-5FD7-69D6-7D10-1E14230CA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24A2C7C-1805-BAE4-D866-24DE8E9DFD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C77CC6-BF03-7878-1381-25A7E1BCB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B3F6-7F2C-4F7A-BA43-C3A23CA59DC5}" type="datetimeFigureOut">
              <a:rPr lang="ru-KZ" smtClean="0"/>
              <a:t>24.04.2025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4C53341-BB28-FED1-3915-E607A1F94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83E7CBC-4FF4-14FC-7B78-93D7BD91B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3A7F0-72CD-478A-9234-3FA538170E3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68508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EC0FE2-192D-E1CC-B54B-3A2BDE240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63B4F33-A45F-407E-6B9C-634931CF31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1AEE4AC-5A06-5523-6AA6-B930A125F4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51C91EA-C11E-09B0-B5E0-28CEB5B20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B3F6-7F2C-4F7A-BA43-C3A23CA59DC5}" type="datetimeFigureOut">
              <a:rPr lang="ru-KZ" smtClean="0"/>
              <a:t>24.04.2025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F0B2C90-58FB-F9D1-89D9-23C652D40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C3E8AEB-E829-C3AB-5726-3BF43849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3A7F0-72CD-478A-9234-3FA538170E3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339942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30CD51-07A1-A801-49B8-352054993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C8631B3-5F94-171C-932A-00D709786B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2D05ADB-741B-26F0-2ABD-E5253103A0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E16895E-25A3-0868-B09B-963328BB1F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D1A5975-54A3-2281-0A81-5E87E0DDE6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77820DE-2B81-FBFC-4915-546E58FB5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B3F6-7F2C-4F7A-BA43-C3A23CA59DC5}" type="datetimeFigureOut">
              <a:rPr lang="ru-KZ" smtClean="0"/>
              <a:t>24.04.2025</a:t>
            </a:fld>
            <a:endParaRPr lang="ru-K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247059C-73F1-C7EE-5A08-092D71B8A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EE5C566-6C7E-C33B-593A-AE1FB9E29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3A7F0-72CD-478A-9234-3FA538170E3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612316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D721E6-70A2-6E31-6FC4-AB70F97A7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02BB9F7-C564-8297-F936-498701208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B3F6-7F2C-4F7A-BA43-C3A23CA59DC5}" type="datetimeFigureOut">
              <a:rPr lang="ru-KZ" smtClean="0"/>
              <a:t>24.04.2025</a:t>
            </a:fld>
            <a:endParaRPr lang="ru-K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A492BA1-306C-24CA-107D-31C180F6D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2647954-9D53-DE77-6CA4-2864EE836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3A7F0-72CD-478A-9234-3FA538170E3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084603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06618F4-EE07-6602-06EE-4C6A65708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B3F6-7F2C-4F7A-BA43-C3A23CA59DC5}" type="datetimeFigureOut">
              <a:rPr lang="ru-KZ" smtClean="0"/>
              <a:t>24.04.2025</a:t>
            </a:fld>
            <a:endParaRPr lang="ru-K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59E1B91-8B33-520A-1CDE-6E15E0E77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329959D-38AC-C1DB-E40B-2B28D435C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3A7F0-72CD-478A-9234-3FA538170E3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010614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BC658B-863F-E007-DE5A-313A3B248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105087-6FB9-0A1A-19E7-924DE23B4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93973B-2AFD-0901-76EA-B1DD90DAF6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52C02EC-9B22-877A-9F73-7135668C1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B3F6-7F2C-4F7A-BA43-C3A23CA59DC5}" type="datetimeFigureOut">
              <a:rPr lang="ru-KZ" smtClean="0"/>
              <a:t>24.04.2025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615637E-2E20-D363-678D-F68E87DC2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835F10D-C0A2-6404-BA9C-276A18CBC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3A7F0-72CD-478A-9234-3FA538170E3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061448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46316D-8CA4-41CB-758E-9E64EA22C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0EFA1C4-FC4C-0C84-52A4-1FCFA6F746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E928CA6-7EE3-896E-3EB3-0A4C17FFE1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74DDB60-0785-803F-3DB3-E3FAA8EF0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B3F6-7F2C-4F7A-BA43-C3A23CA59DC5}" type="datetimeFigureOut">
              <a:rPr lang="ru-KZ" smtClean="0"/>
              <a:t>24.04.2025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D6F053A-C4D2-4FDB-1FA4-3261EDD3D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54E904F-DD93-0AF9-851F-D71470532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3A7F0-72CD-478A-9234-3FA538170E3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257836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46AB8A-B57D-D539-E364-7662519E1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303A5A8-1BEB-D6EE-4EF1-FBA8F3377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9A205A4-474D-42EB-9491-67C613259C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4B3F6-7F2C-4F7A-BA43-C3A23CA59DC5}" type="datetimeFigureOut">
              <a:rPr lang="ru-KZ" smtClean="0"/>
              <a:t>24.04.2025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934E827-CB58-2094-24D4-E4FACD596E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709738-8403-B888-7A71-B91BCEE3E6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3A7F0-72CD-478A-9234-3FA538170E3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973647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E9E6851-04D6-BB04-ECB3-DB97B992B4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30D44E6F-8145-8A65-4EE1-51E0DCEB33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419" t="15063" r="4439" b="45924"/>
          <a:stretch/>
        </p:blipFill>
        <p:spPr>
          <a:xfrm>
            <a:off x="1241352" y="832626"/>
            <a:ext cx="2577116" cy="184053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BAE0765-0C29-8203-43B7-EA6FBFFF362F}"/>
              </a:ext>
            </a:extLst>
          </p:cNvPr>
          <p:cNvSpPr txBox="1"/>
          <p:nvPr/>
        </p:nvSpPr>
        <p:spPr>
          <a:xfrm>
            <a:off x="1029827" y="2237847"/>
            <a:ext cx="2918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FF0000"/>
                </a:solidFill>
              </a:rPr>
              <a:t>Консультационный пункт</a:t>
            </a:r>
            <a:endParaRPr lang="ru-KZ" b="1" i="1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3D469F1-821A-E957-567C-5961F58F3ED6}"/>
              </a:ext>
            </a:extLst>
          </p:cNvPr>
          <p:cNvSpPr txBox="1"/>
          <p:nvPr/>
        </p:nvSpPr>
        <p:spPr>
          <a:xfrm>
            <a:off x="4978401" y="1287512"/>
            <a:ext cx="25771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ХАБАРЛАМА</a:t>
            </a:r>
            <a:endParaRPr lang="ru-KZ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33DB913-06DE-6447-7384-D2417C00210A}"/>
              </a:ext>
            </a:extLst>
          </p:cNvPr>
          <p:cNvSpPr txBox="1"/>
          <p:nvPr/>
        </p:nvSpPr>
        <p:spPr>
          <a:xfrm>
            <a:off x="4619692" y="2192783"/>
            <a:ext cx="36237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Құрметті: ата-аналар!!!</a:t>
            </a:r>
            <a:endParaRPr lang="ru-K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6092AAE-FBB9-D32F-1217-DAAFF7450F10}"/>
              </a:ext>
            </a:extLst>
          </p:cNvPr>
          <p:cNvSpPr txBox="1"/>
          <p:nvPr/>
        </p:nvSpPr>
        <p:spPr>
          <a:xfrm>
            <a:off x="1159934" y="2967335"/>
            <a:ext cx="92887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«Айгөлек» бөбекжай-бақшасы» МКҚК базасында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жастан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 дейінгі мектепке дейінгі</a:t>
            </a: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ұйымға бармайтын балаларға арналған </a:t>
            </a:r>
            <a:r>
              <a:rPr lang="kk-KZ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ТЕГІН КОНСУЛЬТАЦИЯЛЫҚ ПУНКТ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жұмыс </a:t>
            </a: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жасайды.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45898FC-67D0-A41C-FF2E-E8C582ED71BB}"/>
              </a:ext>
            </a:extLst>
          </p:cNvPr>
          <p:cNvSpPr txBox="1"/>
          <p:nvPr/>
        </p:nvSpPr>
        <p:spPr>
          <a:xfrm>
            <a:off x="1159934" y="3769184"/>
            <a:ext cx="924663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С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іздерге балабақшамыздың әлеуметтік желілері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Instagram 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 мамандардың тәрбиешілердің  консуьтацияларын :</a:t>
            </a:r>
          </a:p>
          <a:p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 беру ұйымы ата-аналарды педагогикалық сүйемелдеуге  арналған материалдар мектеп жасына дейінгі</a:t>
            </a:r>
          </a:p>
          <a:p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балалардың іскерліктері мен дағдыларын ойын арқылы дамтыу бойынша педагог мамандар тәрбиешілер </a:t>
            </a:r>
          </a:p>
          <a:p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кеңестері мен ұсынымдарын бере алады. </a:t>
            </a:r>
            <a:endParaRPr lang="ru-K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776A0A9-03A8-3142-1619-15F22017C9A4}"/>
              </a:ext>
            </a:extLst>
          </p:cNvPr>
          <p:cNvSpPr txBox="1"/>
          <p:nvPr/>
        </p:nvSpPr>
        <p:spPr>
          <a:xfrm>
            <a:off x="1176868" y="4786476"/>
            <a:ext cx="502682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Консультация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мына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телефон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нөмері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аласыздар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нөмері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:+7718758371</a:t>
            </a:r>
          </a:p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Балаба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қша әдіскері:</a:t>
            </a:r>
          </a:p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Құттығалиева Қызғалдақ Болатқызы</a:t>
            </a:r>
            <a:endParaRPr lang="ru-K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6225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93</Words>
  <Application>Microsoft Office PowerPoint</Application>
  <PresentationFormat>Широкоэкранный</PresentationFormat>
  <Paragraphs>15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Kyzgaldak Kuttygaliyeva</dc:creator>
  <cp:lastModifiedBy>Kyzgaldak Kuttygaliyeva</cp:lastModifiedBy>
  <cp:revision>4</cp:revision>
  <dcterms:created xsi:type="dcterms:W3CDTF">2025-01-13T03:58:11Z</dcterms:created>
  <dcterms:modified xsi:type="dcterms:W3CDTF">2025-04-24T06:34:13Z</dcterms:modified>
</cp:coreProperties>
</file>